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99" r:id="rId3"/>
    <p:sldId id="395" r:id="rId4"/>
    <p:sldId id="405" r:id="rId5"/>
    <p:sldId id="406" r:id="rId6"/>
    <p:sldId id="404" r:id="rId7"/>
    <p:sldId id="396" r:id="rId8"/>
    <p:sldId id="397" r:id="rId9"/>
    <p:sldId id="398" r:id="rId10"/>
    <p:sldId id="400" r:id="rId11"/>
    <p:sldId id="401" r:id="rId12"/>
    <p:sldId id="402" r:id="rId13"/>
    <p:sldId id="403" r:id="rId14"/>
    <p:sldId id="381" r:id="rId15"/>
  </p:sldIdLst>
  <p:sldSz cx="12192000" cy="6858000"/>
  <p:notesSz cx="6797675" cy="9926638"/>
  <p:embeddedFontLst>
    <p:embeddedFont>
      <p:font typeface="ShellHeavy" panose="00000700000000000000" pitchFamily="50" charset="0"/>
      <p:regular r:id="rId18"/>
      <p:bold r:id="rId19"/>
    </p:embeddedFont>
    <p:embeddedFont>
      <p:font typeface="ShellMedium" panose="00000600000000000000" pitchFamily="50" charset="0"/>
      <p:regular r:id="rId20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2442" autoAdjust="0"/>
  </p:normalViewPr>
  <p:slideViewPr>
    <p:cSldViewPr snapToGrid="0" snapToObjects="1" showGuides="1">
      <p:cViewPr varScale="1">
        <p:scale>
          <a:sx n="62" d="100"/>
          <a:sy n="62" d="100"/>
        </p:scale>
        <p:origin x="64" y="3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40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15/09/2023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15/09/2023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42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89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841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97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4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Journey PPT </a:t>
            </a:r>
            <a:endParaRPr lang="en-GB" sz="4800" dirty="0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Shell Training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5 – 18/9/2023 to 22/9/2023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Daksh Malik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Associate Data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DF8B2F69-3514-A94A-3D6C-D721505E6C1B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712FC-9F9D-ACD2-05B2-B271A4121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DF723-0AA9-91AC-5E7D-EADB686026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14B39-D4ED-E9BA-76AB-275A75D10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464714-BD69-6293-9DF9-C0D53166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0"/>
            <a:ext cx="11448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3204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8810CB-C3BB-71CA-321B-50BC6251D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E509D-60B7-726A-DAE0-DA8DF9562A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69687-1671-3725-DEB1-FEECC7D5C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pic>
        <p:nvPicPr>
          <p:cNvPr id="6" name="Picture 5" descr="A computer screen shot of a computer">
            <a:extLst>
              <a:ext uri="{FF2B5EF4-FFF2-40B4-BE49-F238E27FC236}">
                <a16:creationId xmlns:a16="http://schemas.microsoft.com/office/drawing/2014/main" id="{C84157A3-B9A3-2CF6-11C1-1E48D0C8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11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1ACC9F-D23C-64C8-948B-BD6AE6380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F3E9D-2620-DDBB-894F-1D61A6BC3C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0ED4A-2B27-0E4E-A170-2E56D56D6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pic>
        <p:nvPicPr>
          <p:cNvPr id="14" name="Picture 13" descr="A screenshot of a computer">
            <a:extLst>
              <a:ext uri="{FF2B5EF4-FFF2-40B4-BE49-F238E27FC236}">
                <a16:creationId xmlns:a16="http://schemas.microsoft.com/office/drawing/2014/main" id="{3101639E-6EEE-7789-46E0-3B10B53CF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0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85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6192B-2C7D-DAA5-E019-5D00492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0BE72-DABB-8F74-A595-6BE2C355DD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DA153-597C-E601-FDE6-0E6E542CF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837037-68EF-419D-657D-A48DBE4E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74295" y="1213404"/>
            <a:ext cx="7636055" cy="1400214"/>
          </a:xfrm>
        </p:spPr>
        <p:txBody>
          <a:bodyPr/>
          <a:lstStyle/>
          <a:p>
            <a:r>
              <a:rPr lang="en-GB" dirty="0"/>
              <a:t>Thank you for your 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2EB561D1-63E7-8C8F-28DF-D33443F4EE72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99442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687126" y="1187042"/>
            <a:ext cx="4141630" cy="1386000"/>
          </a:xfrm>
        </p:spPr>
        <p:txBody>
          <a:bodyPr/>
          <a:lstStyle/>
          <a:p>
            <a:r>
              <a:rPr lang="en-GB" dirty="0"/>
              <a:t>Day 1 -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7126" y="2680371"/>
            <a:ext cx="4036789" cy="2217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Doubt Solving session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Repitation</a:t>
            </a:r>
            <a:r>
              <a:rPr lang="en-US" sz="1800" dirty="0"/>
              <a:t> of Azure Data Factory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Hands-on on Azure Data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loading the dataset into the storage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Creation of pipeline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Fetching, updating rows of a table and getting affected in ADF and data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Creating the dataflow and CDC for the instances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CCFFBD0-E7FE-ADB5-0E29-8821B476E4BD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49439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687126" y="1099593"/>
            <a:ext cx="4141630" cy="1386000"/>
          </a:xfrm>
        </p:spPr>
        <p:txBody>
          <a:bodyPr/>
          <a:lstStyle/>
          <a:p>
            <a:r>
              <a:rPr lang="en-GB" dirty="0"/>
              <a:t>Day 2 -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7126" y="2592922"/>
            <a:ext cx="4036789" cy="2217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Azure Synapse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Introduction to Azure Synapse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Mapping of data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Creation of pipeline, Data Ingestion and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Write and execute SQL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Understanding query performance optimization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Exploring more options like manage, linked device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Explanation with theory and practical for all of the above concepts.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CCFFBD0-E7FE-ADB5-0E29-8821B476E4BD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54847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D43205-2FD4-3974-B732-A7ED55137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A73F2-583D-BCD4-3F18-91C4034067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E224F-A275-4D3F-E9C2-C244E0710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E44585-C67A-0F8A-E610-D77B6EE3A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>
          <a:xfrm>
            <a:off x="-1" y="0"/>
            <a:ext cx="12082409" cy="64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268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95D8B-7EA1-DBDA-DF99-951550C01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93BCFF-100A-07E7-E9BE-CAD25BCE9A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B0E71-EB55-1ED4-FDC9-FB630543C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F2F0EF-716E-B85C-3B6F-A24145F0F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52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creenshot of a computer">
            <a:extLst>
              <a:ext uri="{FF2B5EF4-FFF2-40B4-BE49-F238E27FC236}">
                <a16:creationId xmlns:a16="http://schemas.microsoft.com/office/drawing/2014/main" id="{754ACCBC-B4AF-91A8-A63B-7AA4B3E804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8401"/>
          <a:stretch>
            <a:fillRect/>
          </a:stretch>
        </p:blipFill>
        <p:spPr>
          <a:xfrm>
            <a:off x="82193" y="0"/>
            <a:ext cx="12111007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4C666-2127-A63D-4FE9-786418284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065902B-B714-E46F-727D-65D766534B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254548-132F-2C2F-D2A4-8C977BEB6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9107737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847515" y="1109640"/>
            <a:ext cx="4141630" cy="1386000"/>
          </a:xfrm>
        </p:spPr>
        <p:txBody>
          <a:bodyPr/>
          <a:lstStyle/>
          <a:p>
            <a:r>
              <a:rPr lang="en-GB" dirty="0"/>
              <a:t>Day 3 -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47515" y="2602969"/>
            <a:ext cx="4036789" cy="2217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Data Visualization using Power-Bi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Understanding and exploring about Power-Bi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Connecting to the various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Data load and transformation- removing duplicates, adding column, slicers, and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Introduction to Dax and calculated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Implicit and explicit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 Row-level security and aggregation function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55CD6C5D-749F-98D9-2F75-45550F1BB916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7448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766800" y="1378651"/>
            <a:ext cx="4141630" cy="1524600"/>
          </a:xfrm>
        </p:spPr>
        <p:txBody>
          <a:bodyPr/>
          <a:lstStyle/>
          <a:p>
            <a:r>
              <a:rPr lang="en-GB" dirty="0"/>
              <a:t>Day 4 -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6800" y="2945921"/>
            <a:ext cx="4036789" cy="24389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Understanding various chart-type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Report and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Hands-on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Scenario-based chart preparation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778601A-F666-2453-E8A7-7A45ABA7F7E9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6697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806599" y="2117510"/>
            <a:ext cx="4141630" cy="1524600"/>
          </a:xfrm>
        </p:spPr>
        <p:txBody>
          <a:bodyPr/>
          <a:lstStyle/>
          <a:p>
            <a:r>
              <a:rPr lang="en-GB" dirty="0"/>
              <a:t>Day 5 -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06599" y="3684780"/>
            <a:ext cx="4036789" cy="243893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Introduction to 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Variables, data types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Features of 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Creating a small data 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Exploring functions like zip, enumerate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Working on Lists, Dictionary, for-loop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778601A-F666-2453-E8A7-7A45ABA7F7E9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82498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192</TotalTime>
  <Words>267</Words>
  <Application>Microsoft Office PowerPoint</Application>
  <PresentationFormat>Widescreen</PresentationFormat>
  <Paragraphs>80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Wingdings</vt:lpstr>
      <vt:lpstr>Arial</vt:lpstr>
      <vt:lpstr>ShellHeavy</vt:lpstr>
      <vt:lpstr>ShellMedium</vt:lpstr>
      <vt:lpstr>Shell layouts with footer</vt:lpstr>
      <vt:lpstr>Journey PPT </vt:lpstr>
      <vt:lpstr>Day 1 -</vt:lpstr>
      <vt:lpstr>Day 2 -</vt:lpstr>
      <vt:lpstr>PowerPoint Presentation</vt:lpstr>
      <vt:lpstr>PowerPoint Presentation</vt:lpstr>
      <vt:lpstr>PowerPoint Presentation</vt:lpstr>
      <vt:lpstr>Day 3 -</vt:lpstr>
      <vt:lpstr>Day 4 -</vt:lpstr>
      <vt:lpstr>Day 5 -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presentation title</dc:title>
  <dc:creator>Malik, Daksh SBOBNG-PTIY/FUF</dc:creator>
  <cp:lastModifiedBy>Malik, Daksh SBOBNG-PTIY/FUF</cp:lastModifiedBy>
  <cp:revision>13</cp:revision>
  <dcterms:created xsi:type="dcterms:W3CDTF">2023-08-25T03:56:44Z</dcterms:created>
  <dcterms:modified xsi:type="dcterms:W3CDTF">2023-09-15T11:07:10Z</dcterms:modified>
  <cp:category>Shell_IC: MOST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